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2" r:id="rId2"/>
    <p:sldId id="257" r:id="rId3"/>
    <p:sldId id="261" r:id="rId4"/>
    <p:sldId id="258" r:id="rId5"/>
    <p:sldId id="260" r:id="rId6"/>
  </p:sldIdLst>
  <p:sldSz cx="12192000" cy="6858000"/>
  <p:notesSz cx="6858000" cy="9144000"/>
  <p:custDataLst>
    <p:tags r:id="rId8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575757"/>
    <a:srgbClr val="5A412B"/>
    <a:srgbClr val="247A28"/>
    <a:srgbClr val="264F97"/>
    <a:srgbClr val="0095A4"/>
    <a:srgbClr val="7D9D6D"/>
    <a:srgbClr val="B3C6AA"/>
    <a:srgbClr val="CCB49C"/>
    <a:srgbClr val="D9C7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0" autoAdjust="0"/>
    <p:restoredTop sz="94660"/>
  </p:normalViewPr>
  <p:slideViewPr>
    <p:cSldViewPr snapToGrid="0">
      <p:cViewPr>
        <p:scale>
          <a:sx n="60" d="100"/>
          <a:sy n="60" d="100"/>
        </p:scale>
        <p:origin x="117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08A4B5-2429-4DF6-BDCB-777A96519725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308CB1-6B3A-45D5-9452-59624A8D9B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2526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08CB1-6B3A-45D5-9452-59624A8D9B8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6845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08CB1-6B3A-45D5-9452-59624A8D9B8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6167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08CB1-6B3A-45D5-9452-59624A8D9B8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9766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08CB1-6B3A-45D5-9452-59624A8D9B8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4939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308CB1-6B3A-45D5-9452-59624A8D9B8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8039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1D110A-1836-4999-8187-1A205F93C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415848-01A6-4FB5-B04A-48470CEF85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636845-BE34-4FF0-BCF3-D9C77A0B2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5CD04D5-0401-45DE-A80F-CACA00475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806D73-9C63-4F8A-B901-867B54EB8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3849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099EB-1DA8-4187-A20A-8138C9E87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227C9CC-9066-4A1C-992C-3CC139390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79C144B-3D82-41EE-9562-DD98C1C01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BF130B-7DE7-457E-82DA-48B6927D6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1ADE8A-4669-4A06-B433-7EA98F4B1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9089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1CE7897-8673-4149-BF30-BE4A843CFF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17ADFA5-D4CE-4B4F-B6FB-A6EF82C8A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0F0F46-7558-45AC-B136-93B937467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C5FF5B-3A3E-4C12-9491-2202DF673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7B52417-2F64-42B3-8858-49429BA1D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0635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9000BE-D3FF-4860-9A65-B44580778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80B6AF-D50B-44D6-9ED5-90C11A5DD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404890-2E43-40AC-81F4-0446684E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D4CCF4-8793-47FC-869B-32C0DA366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F2A0DD-DE1F-4D7B-982D-05C94CEBF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8247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02807C-160B-4CD5-9407-09404F0F6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D89044B-1D31-4388-A713-0D562667C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6761EA3-D5D0-4B70-88FB-012D378FC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3364E8-BFA2-42ED-BA64-84D3AAC89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BF0D48-94E0-498D-B817-982038006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9010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949AFC-4318-48CB-9B7E-EF9F84441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032FEB-1210-40A1-9B93-A70EEEB75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4F7AE44-1F0D-41F1-80AB-974962B897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06FC90A-5048-430C-9845-EC8371341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9DF495E-B44A-4937-B315-88BE341BD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842192-D5F5-4D6A-8110-4264AA046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9781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8E237E-A47E-4C85-86FB-A5BFF2FEE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4C2B1F1-0915-4324-972B-5CDF751CE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11AAB84-0E3B-4606-BB88-15C8F2E4C2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BE0C16D-57B3-45BF-B102-3A5B13E8BD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144A48-D406-4A64-8B1A-BDA8901000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5B12997-04C7-411D-BAA5-A7B19F66D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917747E-4CBC-434D-BE63-B2FC324A3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902FDF7-0B72-4FFC-9320-D8043CFF9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7689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9B13F0-CD9A-4C15-862C-85DC6C9E1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706ACED-8C9E-43AD-953E-78D6AA503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C555CEA-E7F3-4C82-854A-7636FE64D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A16C8A4-23C0-4885-B36B-4AFC626F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935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F7E4CF9-59C4-4108-BEDC-B0A28CB48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B674C74-9292-4D38-B880-48F89357E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E9211D-B9E3-45EE-9A42-A65B21319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9548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A112CC-907E-4634-839E-67B4C2C50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870BEC-542D-4E87-837B-57A3F915E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2492288-5FB3-4BED-9590-EF90D48B0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4349B75-9322-442D-BC4B-0B021DD7F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3C68C28-AFB5-42A7-8EEA-7A5779853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5B2F93B-F61B-4656-82D2-23532EB16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432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FC0E01-6E71-4D18-9D15-23BB59363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44494B8-6AFD-4654-9D6C-2F847B0F2C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DA73CBF-F8A7-4606-AE84-E0EE971523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8BBFFB-951D-4FA3-B155-4086E3168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2FCF42-81DE-426B-9959-B1BEC2E5F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B4B5EFE-6636-484F-8C37-04F7E21B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2527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470CE9E-8617-4720-A171-3CC4009FB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EBF64E1-93B1-4EA7-A7BF-6DA57CDD8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1DC678-405E-403B-BEF4-1BE598E7D5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661B3-CC00-4C45-934D-0BF19874BE44}" type="datetimeFigureOut">
              <a:rPr lang="fr-FR" smtClean="0"/>
              <a:t>09/10/2018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E5E500-DC42-4064-A997-555FCE2ECC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42B4AC-48A0-4607-9C9F-CF0F8DEB17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DABAC1-0EAE-4A07-9956-D6A9F823036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908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3.jpg"/><Relationship Id="rId11" Type="http://schemas.openxmlformats.org/officeDocument/2006/relationships/slide" Target="slide5.xml"/><Relationship Id="rId5" Type="http://schemas.openxmlformats.org/officeDocument/2006/relationships/image" Target="../media/image2.jpg"/><Relationship Id="rId10" Type="http://schemas.openxmlformats.org/officeDocument/2006/relationships/slide" Target="slide4.xml"/><Relationship Id="rId4" Type="http://schemas.openxmlformats.org/officeDocument/2006/relationships/image" Target="../media/image1.jpeg"/><Relationship Id="rId9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3.jpg"/><Relationship Id="rId4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jpeg"/><Relationship Id="rId5" Type="http://schemas.openxmlformats.org/officeDocument/2006/relationships/image" Target="../media/image5.jpeg"/><Relationship Id="rId4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2.jpg"/><Relationship Id="rId4" Type="http://schemas.openxmlformats.org/officeDocument/2006/relationships/slide" Target="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5" Type="http://schemas.openxmlformats.org/officeDocument/2006/relationships/image" Target="../media/image1.jpeg"/><Relationship Id="rId4" Type="http://schemas.openxmlformats.org/officeDocument/2006/relationships/slide" Target="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45C8158-C8A5-45F5-90AC-46521C94B5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E6E6E6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BAEDDAA-25AC-48BD-8CFA-476DD383BADC}"/>
              </a:ext>
            </a:extLst>
          </p:cNvPr>
          <p:cNvSpPr/>
          <p:nvPr/>
        </p:nvSpPr>
        <p:spPr>
          <a:xfrm>
            <a:off x="9548137" y="1128541"/>
            <a:ext cx="2647825" cy="5729460"/>
          </a:xfrm>
          <a:prstGeom prst="rect">
            <a:avLst/>
          </a:prstGeom>
          <a:solidFill>
            <a:srgbClr val="247A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>
              <a:solidFill>
                <a:srgbClr val="E6E6E6"/>
              </a:solidFill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EDA9D806-46B4-43E5-A434-6F03F6E5E3D6}"/>
              </a:ext>
            </a:extLst>
          </p:cNvPr>
          <p:cNvSpPr txBox="1"/>
          <p:nvPr/>
        </p:nvSpPr>
        <p:spPr>
          <a:xfrm>
            <a:off x="9790663" y="5678523"/>
            <a:ext cx="14590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>
                <a:solidFill>
                  <a:schemeClr val="accent4"/>
                </a:solidFill>
                <a:latin typeface="Anton" panose="00000500000000000000" pitchFamily="2" charset="0"/>
              </a:rPr>
              <a:t>Plants</a:t>
            </a:r>
          </a:p>
        </p:txBody>
      </p:sp>
      <p:pic>
        <p:nvPicPr>
          <p:cNvPr id="32" name="Image 31" descr="Une image contenant plante, feuille&#10;&#10;Description générée avec un niveau de confiance très élevé">
            <a:extLst>
              <a:ext uri="{FF2B5EF4-FFF2-40B4-BE49-F238E27FC236}">
                <a16:creationId xmlns:a16="http://schemas.microsoft.com/office/drawing/2014/main" id="{A43400A1-9AA0-4141-B653-4DA4C07399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89"/>
          <a:stretch/>
        </p:blipFill>
        <p:spPr>
          <a:xfrm>
            <a:off x="9307828" y="1349965"/>
            <a:ext cx="2666686" cy="4184273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741D49E-11ED-426A-BC6F-C8DE50714912}"/>
              </a:ext>
            </a:extLst>
          </p:cNvPr>
          <p:cNvSpPr/>
          <p:nvPr/>
        </p:nvSpPr>
        <p:spPr>
          <a:xfrm>
            <a:off x="218439" y="1128541"/>
            <a:ext cx="2647825" cy="5729460"/>
          </a:xfrm>
          <a:prstGeom prst="rect">
            <a:avLst/>
          </a:prstGeom>
          <a:solidFill>
            <a:srgbClr val="57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>
              <a:solidFill>
                <a:srgbClr val="E6E6E6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60CB72F-9769-4842-AD11-631EA592AA12}"/>
              </a:ext>
            </a:extLst>
          </p:cNvPr>
          <p:cNvSpPr txBox="1"/>
          <p:nvPr/>
        </p:nvSpPr>
        <p:spPr>
          <a:xfrm>
            <a:off x="460965" y="5678523"/>
            <a:ext cx="14318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>
                <a:solidFill>
                  <a:schemeClr val="accent4"/>
                </a:solidFill>
                <a:latin typeface="Anton" panose="00000500000000000000" pitchFamily="2" charset="0"/>
              </a:rPr>
              <a:t>Rocks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FCC36A-A0E7-45C2-80C9-EA4886E37836}"/>
              </a:ext>
            </a:extLst>
          </p:cNvPr>
          <p:cNvSpPr/>
          <p:nvPr/>
        </p:nvSpPr>
        <p:spPr>
          <a:xfrm>
            <a:off x="6446481" y="1128541"/>
            <a:ext cx="2647825" cy="5729460"/>
          </a:xfrm>
          <a:prstGeom prst="rect">
            <a:avLst/>
          </a:prstGeom>
          <a:solidFill>
            <a:srgbClr val="5A41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>
              <a:solidFill>
                <a:srgbClr val="E6E6E6"/>
              </a:solidFill>
            </a:endParaRPr>
          </a:p>
        </p:txBody>
      </p:sp>
      <p:pic>
        <p:nvPicPr>
          <p:cNvPr id="17" name="Image 16" descr="Une image contenant casier, gril, couvert, articles de toilette&#10;&#10;Description générée avec un niveau de confiance très élevé">
            <a:extLst>
              <a:ext uri="{FF2B5EF4-FFF2-40B4-BE49-F238E27FC236}">
                <a16:creationId xmlns:a16="http://schemas.microsoft.com/office/drawing/2014/main" id="{C8434B11-5621-4627-858B-0FBC2DF4927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97" r="1"/>
          <a:stretch/>
        </p:blipFill>
        <p:spPr>
          <a:xfrm>
            <a:off x="6225032" y="1349966"/>
            <a:ext cx="2647826" cy="4176214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A273BAA0-3808-4998-BB2A-F8A76AD8DE98}"/>
              </a:ext>
            </a:extLst>
          </p:cNvPr>
          <p:cNvSpPr txBox="1"/>
          <p:nvPr/>
        </p:nvSpPr>
        <p:spPr>
          <a:xfrm>
            <a:off x="6689007" y="5678523"/>
            <a:ext cx="13083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 err="1">
                <a:solidFill>
                  <a:schemeClr val="accent4"/>
                </a:solidFill>
                <a:latin typeface="Anton" panose="00000500000000000000" pitchFamily="2" charset="0"/>
              </a:rPr>
              <a:t>Trees</a:t>
            </a:r>
            <a:endParaRPr lang="fr-FR" sz="4000" dirty="0">
              <a:solidFill>
                <a:schemeClr val="accent4"/>
              </a:solidFill>
              <a:latin typeface="Anton" panose="00000500000000000000" pitchFamily="2" charset="0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FA9471F2-35FC-479A-8733-94A21CB9249F}"/>
              </a:ext>
            </a:extLst>
          </p:cNvPr>
          <p:cNvSpPr txBox="1"/>
          <p:nvPr/>
        </p:nvSpPr>
        <p:spPr>
          <a:xfrm>
            <a:off x="3749845" y="193216"/>
            <a:ext cx="48478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575757"/>
                </a:solidFill>
                <a:latin typeface="Anton" panose="00000500000000000000" pitchFamily="2" charset="0"/>
              </a:rPr>
              <a:t>NATURAL RESOURCES</a:t>
            </a:r>
          </a:p>
        </p:txBody>
      </p:sp>
      <p:pic>
        <p:nvPicPr>
          <p:cNvPr id="30" name="Image 29" descr="Une image contenant alimentation, terrain, pile&#10;&#10;Description générée avec un niveau de confiance élevé">
            <a:extLst>
              <a:ext uri="{FF2B5EF4-FFF2-40B4-BE49-F238E27FC236}">
                <a16:creationId xmlns:a16="http://schemas.microsoft.com/office/drawing/2014/main" id="{71486A38-7977-4C5D-B998-8567AA29DB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92"/>
          <a:stretch/>
        </p:blipFill>
        <p:spPr>
          <a:xfrm>
            <a:off x="0" y="1349965"/>
            <a:ext cx="2644813" cy="417621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A7CDF56-0FCC-4A7A-87C1-C18FFC375C54}"/>
              </a:ext>
            </a:extLst>
          </p:cNvPr>
          <p:cNvSpPr/>
          <p:nvPr/>
        </p:nvSpPr>
        <p:spPr>
          <a:xfrm>
            <a:off x="3320095" y="1121177"/>
            <a:ext cx="2647825" cy="5729460"/>
          </a:xfrm>
          <a:prstGeom prst="rect">
            <a:avLst/>
          </a:prstGeom>
          <a:solidFill>
            <a:srgbClr val="264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>
              <a:solidFill>
                <a:srgbClr val="E6E6E6"/>
              </a:solidFill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6D8E414-95FA-4A78-83F6-8890EF96EB89}"/>
              </a:ext>
            </a:extLst>
          </p:cNvPr>
          <p:cNvSpPr txBox="1"/>
          <p:nvPr/>
        </p:nvSpPr>
        <p:spPr>
          <a:xfrm>
            <a:off x="3562621" y="5671159"/>
            <a:ext cx="13821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>
                <a:solidFill>
                  <a:schemeClr val="accent4"/>
                </a:solidFill>
                <a:latin typeface="Anton" panose="00000500000000000000" pitchFamily="2" charset="0"/>
              </a:rPr>
              <a:t>Water</a:t>
            </a:r>
          </a:p>
        </p:txBody>
      </p:sp>
      <p:pic>
        <p:nvPicPr>
          <p:cNvPr id="24" name="Image 23" descr="Une image contenant eau, extérieur&#10;&#10;Description générée avec un niveau de confiance très élevé">
            <a:extLst>
              <a:ext uri="{FF2B5EF4-FFF2-40B4-BE49-F238E27FC236}">
                <a16:creationId xmlns:a16="http://schemas.microsoft.com/office/drawing/2014/main" id="{87E72B32-FC50-4E9F-8411-D79779EF49C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38"/>
          <a:stretch/>
        </p:blipFill>
        <p:spPr>
          <a:xfrm>
            <a:off x="3079785" y="1331820"/>
            <a:ext cx="2676083" cy="4191637"/>
          </a:xfrm>
          <a:prstGeom prst="rect">
            <a:avLst/>
          </a:prstGeom>
        </p:spPr>
      </p:pic>
      <p:sp>
        <p:nvSpPr>
          <p:cNvPr id="4" name="Rectangle 3">
            <a:hlinkClick r:id="rId8" action="ppaction://hlinksldjump"/>
            <a:extLst>
              <a:ext uri="{FF2B5EF4-FFF2-40B4-BE49-F238E27FC236}">
                <a16:creationId xmlns:a16="http://schemas.microsoft.com/office/drawing/2014/main" id="{8019DA5C-1937-43EA-8E4A-C4694AF3F265}"/>
              </a:ext>
            </a:extLst>
          </p:cNvPr>
          <p:cNvSpPr/>
          <p:nvPr/>
        </p:nvSpPr>
        <p:spPr>
          <a:xfrm>
            <a:off x="0" y="1121177"/>
            <a:ext cx="2866263" cy="57368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hlinkClick r:id="rId9" action="ppaction://hlinksldjump"/>
            <a:extLst>
              <a:ext uri="{FF2B5EF4-FFF2-40B4-BE49-F238E27FC236}">
                <a16:creationId xmlns:a16="http://schemas.microsoft.com/office/drawing/2014/main" id="{E78FFA10-C257-4F46-90DC-187354BAB075}"/>
              </a:ext>
            </a:extLst>
          </p:cNvPr>
          <p:cNvSpPr/>
          <p:nvPr/>
        </p:nvSpPr>
        <p:spPr>
          <a:xfrm>
            <a:off x="3075823" y="1128541"/>
            <a:ext cx="2866263" cy="57368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hlinkClick r:id="rId10" action="ppaction://hlinksldjump"/>
            <a:extLst>
              <a:ext uri="{FF2B5EF4-FFF2-40B4-BE49-F238E27FC236}">
                <a16:creationId xmlns:a16="http://schemas.microsoft.com/office/drawing/2014/main" id="{DEB71CC9-8FED-4E20-926F-3DE6EAEB673C}"/>
              </a:ext>
            </a:extLst>
          </p:cNvPr>
          <p:cNvSpPr/>
          <p:nvPr/>
        </p:nvSpPr>
        <p:spPr>
          <a:xfrm>
            <a:off x="6230024" y="1121147"/>
            <a:ext cx="2866263" cy="57368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hlinkClick r:id="rId11" action="ppaction://hlinksldjump"/>
            <a:extLst>
              <a:ext uri="{FF2B5EF4-FFF2-40B4-BE49-F238E27FC236}">
                <a16:creationId xmlns:a16="http://schemas.microsoft.com/office/drawing/2014/main" id="{8497DE98-E931-4700-8FB8-8DF5401A2A40}"/>
              </a:ext>
            </a:extLst>
          </p:cNvPr>
          <p:cNvSpPr/>
          <p:nvPr/>
        </p:nvSpPr>
        <p:spPr>
          <a:xfrm>
            <a:off x="9312744" y="1113814"/>
            <a:ext cx="2866263" cy="57368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6311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45C8158-C8A5-45F5-90AC-46521C94B5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7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6E6E6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A83955B-5AE1-47DB-B32C-C114435280D6}"/>
              </a:ext>
            </a:extLst>
          </p:cNvPr>
          <p:cNvSpPr txBox="1"/>
          <p:nvPr/>
        </p:nvSpPr>
        <p:spPr>
          <a:xfrm>
            <a:off x="929119" y="839066"/>
            <a:ext cx="2162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accent4"/>
                </a:solidFill>
                <a:latin typeface="Anton" panose="00000500000000000000" pitchFamily="2" charset="0"/>
              </a:rPr>
              <a:t>Heading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73A137F-1241-4526-856D-FF69C2C35B5E}"/>
              </a:ext>
            </a:extLst>
          </p:cNvPr>
          <p:cNvSpPr txBox="1"/>
          <p:nvPr/>
        </p:nvSpPr>
        <p:spPr>
          <a:xfrm>
            <a:off x="929120" y="1683711"/>
            <a:ext cx="44535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4"/>
                </a:solidFill>
                <a:latin typeface="Lato" panose="020F0502020204030203" pitchFamily="34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fr-FR" dirty="0">
              <a:solidFill>
                <a:schemeClr val="accent4"/>
              </a:solidFill>
              <a:latin typeface="Lato" panose="020F0502020204030203" pitchFamily="34" charset="0"/>
            </a:endParaRPr>
          </a:p>
          <a:p>
            <a:r>
              <a:rPr lang="fr-FR" dirty="0">
                <a:solidFill>
                  <a:schemeClr val="accent4"/>
                </a:solidFill>
                <a:latin typeface="Lato" panose="020F0502020204030203" pitchFamily="34" charset="0"/>
              </a:rPr>
              <a:t>Nunc viverra imperdiet enim. Fusce est. Vivamus a tellus.</a:t>
            </a:r>
          </a:p>
          <a:p>
            <a:endParaRPr lang="fr-FR" dirty="0">
              <a:solidFill>
                <a:schemeClr val="accent4"/>
              </a:solidFill>
              <a:latin typeface="Lato" panose="020F0502020204030203" pitchFamily="34" charset="0"/>
            </a:endParaRPr>
          </a:p>
          <a:p>
            <a:r>
              <a:rPr lang="fr-FR" dirty="0">
                <a:solidFill>
                  <a:schemeClr val="accent4"/>
                </a:solidFill>
                <a:latin typeface="Lato" panose="020F0502020204030203" pitchFamily="34" charset="0"/>
              </a:rPr>
              <a:t>Pellentesque habitant morbi tristique senectus et netus et malesuada fames ac turpis egestas. Proin pharetra nonummy pede. Mauris et orci.</a:t>
            </a:r>
          </a:p>
          <a:p>
            <a:endParaRPr lang="fr-FR" dirty="0">
              <a:solidFill>
                <a:schemeClr val="accent4"/>
              </a:solidFill>
              <a:latin typeface="Lato" panose="020F0502020204030203" pitchFamily="34" charset="0"/>
            </a:endParaRP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E6E9ED3A-C2D6-4ACF-82A8-F4F45011672D}"/>
              </a:ext>
            </a:extLst>
          </p:cNvPr>
          <p:cNvSpPr/>
          <p:nvPr/>
        </p:nvSpPr>
        <p:spPr>
          <a:xfrm>
            <a:off x="-9525" y="0"/>
            <a:ext cx="514350" cy="6858000"/>
          </a:xfrm>
          <a:prstGeom prst="rect">
            <a:avLst/>
          </a:prstGeom>
          <a:solidFill>
            <a:srgbClr val="57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4000">
                <a:solidFill>
                  <a:srgbClr val="E6E6E6"/>
                </a:solidFill>
              </a:rPr>
              <a:t>&lt;</a:t>
            </a:r>
            <a:endParaRPr lang="fr-FR" sz="4000" dirty="0">
              <a:solidFill>
                <a:srgbClr val="E6E6E6"/>
              </a:solidFill>
            </a:endParaRPr>
          </a:p>
        </p:txBody>
      </p:sp>
      <p:sp>
        <p:nvSpPr>
          <p:cNvPr id="24" name="Rectangle 23">
            <a:hlinkClick r:id="rId4" action="ppaction://hlinksldjump"/>
            <a:extLst>
              <a:ext uri="{FF2B5EF4-FFF2-40B4-BE49-F238E27FC236}">
                <a16:creationId xmlns:a16="http://schemas.microsoft.com/office/drawing/2014/main" id="{3341721E-33E2-48B6-A2E9-53DDDBAB00B9}"/>
              </a:ext>
            </a:extLst>
          </p:cNvPr>
          <p:cNvSpPr/>
          <p:nvPr/>
        </p:nvSpPr>
        <p:spPr>
          <a:xfrm>
            <a:off x="11677650" y="0"/>
            <a:ext cx="514350" cy="6858000"/>
          </a:xfrm>
          <a:prstGeom prst="rect">
            <a:avLst/>
          </a:prstGeom>
          <a:solidFill>
            <a:srgbClr val="57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4000">
                <a:solidFill>
                  <a:srgbClr val="E6E6E6"/>
                </a:solidFill>
              </a:rPr>
              <a:t>&gt;</a:t>
            </a:r>
            <a:endParaRPr lang="fr-FR" sz="4000" dirty="0">
              <a:solidFill>
                <a:srgbClr val="E6E6E6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41D49E-11ED-426A-BC6F-C8DE50714912}"/>
              </a:ext>
            </a:extLst>
          </p:cNvPr>
          <p:cNvSpPr/>
          <p:nvPr/>
        </p:nvSpPr>
        <p:spPr>
          <a:xfrm>
            <a:off x="6441746" y="627797"/>
            <a:ext cx="4722125" cy="623020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 descr="Une image contenant alimentation, terrain, pile&#10;&#10;Description générée avec un niveau de confiance élevé">
            <a:extLst>
              <a:ext uri="{FF2B5EF4-FFF2-40B4-BE49-F238E27FC236}">
                <a16:creationId xmlns:a16="http://schemas.microsoft.com/office/drawing/2014/main" id="{B21AC1C5-10BF-4589-B669-7CAF86CEF2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9"/>
          <a:stretch/>
        </p:blipFill>
        <p:spPr>
          <a:xfrm>
            <a:off x="5925259" y="1166614"/>
            <a:ext cx="4722125" cy="4176215"/>
          </a:xfrm>
          <a:prstGeom prst="rect">
            <a:avLst/>
          </a:prstGeom>
        </p:spPr>
      </p:pic>
      <p:sp>
        <p:nvSpPr>
          <p:cNvPr id="31" name="ZoneTexte 30">
            <a:extLst>
              <a:ext uri="{FF2B5EF4-FFF2-40B4-BE49-F238E27FC236}">
                <a16:creationId xmlns:a16="http://schemas.microsoft.com/office/drawing/2014/main" id="{F8B6EBCF-2CAC-4234-AB88-EF252A22B7AC}"/>
              </a:ext>
            </a:extLst>
          </p:cNvPr>
          <p:cNvSpPr txBox="1"/>
          <p:nvPr/>
        </p:nvSpPr>
        <p:spPr>
          <a:xfrm>
            <a:off x="6576022" y="5638749"/>
            <a:ext cx="4453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575757"/>
                </a:solidFill>
                <a:latin typeface="Lato" panose="020F0502020204030203" pitchFamily="34" charset="0"/>
              </a:rPr>
              <a:t>Lorem ipsum dolor sit amet, consectetuer adipiscing elit. Maecenas porttitor congue massa.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78646734"/>
      </p:ext>
    </p:extLst>
  </p:cSld>
  <p:clrMapOvr>
    <a:masterClrMapping/>
  </p:clrMapOvr>
  <p:transition spd="slow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45C8158-C8A5-45F5-90AC-46521C94B5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4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>
              <a:solidFill>
                <a:srgbClr val="E6E6E6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A83955B-5AE1-47DB-B32C-C114435280D6}"/>
              </a:ext>
            </a:extLst>
          </p:cNvPr>
          <p:cNvSpPr txBox="1"/>
          <p:nvPr/>
        </p:nvSpPr>
        <p:spPr>
          <a:xfrm>
            <a:off x="929119" y="839066"/>
            <a:ext cx="2162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accent4"/>
                </a:solidFill>
                <a:latin typeface="Anton" panose="00000500000000000000" pitchFamily="2" charset="0"/>
              </a:rPr>
              <a:t>Heading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73A137F-1241-4526-856D-FF69C2C35B5E}"/>
              </a:ext>
            </a:extLst>
          </p:cNvPr>
          <p:cNvSpPr txBox="1"/>
          <p:nvPr/>
        </p:nvSpPr>
        <p:spPr>
          <a:xfrm>
            <a:off x="929120" y="1683711"/>
            <a:ext cx="44535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solidFill>
                  <a:schemeClr val="accent4"/>
                </a:solidFill>
                <a:latin typeface="Lato" panose="020F0502020204030203" pitchFamily="34" charset="0"/>
              </a:defRPr>
            </a:lvl1pPr>
          </a:lstStyle>
          <a:p>
            <a:r>
              <a:rPr lang="fr-FR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fr-FR" dirty="0"/>
          </a:p>
          <a:p>
            <a:r>
              <a:rPr lang="fr-FR" dirty="0"/>
              <a:t>Nunc viverra imperdiet enim. Fusce est. Vivamus a tellus.</a:t>
            </a:r>
          </a:p>
          <a:p>
            <a:endParaRPr lang="fr-FR" dirty="0"/>
          </a:p>
          <a:p>
            <a:r>
              <a:rPr lang="fr-FR" dirty="0"/>
              <a:t>Pellentesque habitant morbi tristique senectus et netus et malesuada fames ac turpis egestas. Proin pharetra nonummy pede. Mauris et </a:t>
            </a:r>
            <a:r>
              <a:rPr lang="fr-FR" dirty="0" err="1"/>
              <a:t>orci</a:t>
            </a:r>
            <a:r>
              <a:rPr lang="fr-FR" dirty="0"/>
              <a:t>.</a:t>
            </a:r>
          </a:p>
          <a:p>
            <a:endParaRPr lang="fr-FR" dirty="0"/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E6E9ED3A-C2D6-4ACF-82A8-F4F45011672D}"/>
              </a:ext>
            </a:extLst>
          </p:cNvPr>
          <p:cNvSpPr/>
          <p:nvPr/>
        </p:nvSpPr>
        <p:spPr>
          <a:xfrm>
            <a:off x="-9525" y="0"/>
            <a:ext cx="514350" cy="6858000"/>
          </a:xfrm>
          <a:prstGeom prst="rect">
            <a:avLst/>
          </a:prstGeom>
          <a:solidFill>
            <a:srgbClr val="264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4000">
                <a:solidFill>
                  <a:srgbClr val="E6E6E6"/>
                </a:solidFill>
              </a:rPr>
              <a:t>&lt;</a:t>
            </a:r>
            <a:endParaRPr lang="fr-FR" sz="4000" dirty="0">
              <a:solidFill>
                <a:srgbClr val="E6E6E6"/>
              </a:solidFill>
            </a:endParaRPr>
          </a:p>
        </p:txBody>
      </p:sp>
      <p:sp>
        <p:nvSpPr>
          <p:cNvPr id="24" name="Rectangle 23">
            <a:hlinkClick r:id="rId4" action="ppaction://hlinksldjump"/>
            <a:extLst>
              <a:ext uri="{FF2B5EF4-FFF2-40B4-BE49-F238E27FC236}">
                <a16:creationId xmlns:a16="http://schemas.microsoft.com/office/drawing/2014/main" id="{3341721E-33E2-48B6-A2E9-53DDDBAB00B9}"/>
              </a:ext>
            </a:extLst>
          </p:cNvPr>
          <p:cNvSpPr/>
          <p:nvPr/>
        </p:nvSpPr>
        <p:spPr>
          <a:xfrm>
            <a:off x="11677650" y="0"/>
            <a:ext cx="514350" cy="6858000"/>
          </a:xfrm>
          <a:prstGeom prst="rect">
            <a:avLst/>
          </a:prstGeom>
          <a:solidFill>
            <a:srgbClr val="264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4000">
                <a:solidFill>
                  <a:srgbClr val="E6E6E6"/>
                </a:solidFill>
              </a:rPr>
              <a:t>&gt;</a:t>
            </a:r>
            <a:endParaRPr lang="fr-FR" sz="4000" dirty="0">
              <a:solidFill>
                <a:srgbClr val="E6E6E6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41D49E-11ED-426A-BC6F-C8DE50714912}"/>
              </a:ext>
            </a:extLst>
          </p:cNvPr>
          <p:cNvSpPr/>
          <p:nvPr/>
        </p:nvSpPr>
        <p:spPr>
          <a:xfrm>
            <a:off x="6441746" y="627797"/>
            <a:ext cx="4722125" cy="623020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F8B6EBCF-2CAC-4234-AB88-EF252A22B7AC}"/>
              </a:ext>
            </a:extLst>
          </p:cNvPr>
          <p:cNvSpPr txBox="1"/>
          <p:nvPr/>
        </p:nvSpPr>
        <p:spPr>
          <a:xfrm>
            <a:off x="6576022" y="5638749"/>
            <a:ext cx="4453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solidFill>
                  <a:srgbClr val="AEAEAC"/>
                </a:solidFill>
                <a:latin typeface="Lato" panose="020F0502020204030203" pitchFamily="34" charset="0"/>
              </a:defRPr>
            </a:lvl1pPr>
          </a:lstStyle>
          <a:p>
            <a:r>
              <a:rPr lang="fr-FR" dirty="0">
                <a:solidFill>
                  <a:srgbClr val="264F97"/>
                </a:solidFill>
              </a:rPr>
              <a:t>Lorem ipsum dolor sit amet, consectetuer adipiscing elit. Maecenas </a:t>
            </a:r>
            <a:r>
              <a:rPr lang="fr-FR" dirty="0" err="1">
                <a:solidFill>
                  <a:srgbClr val="264F97"/>
                </a:solidFill>
              </a:rPr>
              <a:t>porttitor</a:t>
            </a:r>
            <a:r>
              <a:rPr lang="fr-FR" dirty="0">
                <a:solidFill>
                  <a:srgbClr val="264F97"/>
                </a:solidFill>
              </a:rPr>
              <a:t> </a:t>
            </a:r>
            <a:r>
              <a:rPr lang="fr-FR" dirty="0" err="1">
                <a:solidFill>
                  <a:srgbClr val="264F97"/>
                </a:solidFill>
              </a:rPr>
              <a:t>congue</a:t>
            </a:r>
            <a:r>
              <a:rPr lang="fr-FR" dirty="0">
                <a:solidFill>
                  <a:srgbClr val="264F97"/>
                </a:solidFill>
              </a:rPr>
              <a:t> massa. </a:t>
            </a:r>
          </a:p>
        </p:txBody>
      </p:sp>
      <p:pic>
        <p:nvPicPr>
          <p:cNvPr id="15" name="Image 14" descr="Une image contenant nature&#10;&#10;Description générée avec un niveau de confiance élevé">
            <a:extLst>
              <a:ext uri="{FF2B5EF4-FFF2-40B4-BE49-F238E27FC236}">
                <a16:creationId xmlns:a16="http://schemas.microsoft.com/office/drawing/2014/main" id="{C7271490-6187-4DD3-A3E4-EF7EE77948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8"/>
          <a:stretch/>
        </p:blipFill>
        <p:spPr>
          <a:xfrm>
            <a:off x="5925256" y="1166614"/>
            <a:ext cx="4722127" cy="4176214"/>
          </a:xfrm>
          <a:prstGeom prst="rect">
            <a:avLst/>
          </a:prstGeom>
        </p:spPr>
      </p:pic>
      <p:pic>
        <p:nvPicPr>
          <p:cNvPr id="17" name="Image 16" descr="Une image contenant eau, extérieur&#10;&#10;Description générée avec un niveau de confiance très élevé">
            <a:extLst>
              <a:ext uri="{FF2B5EF4-FFF2-40B4-BE49-F238E27FC236}">
                <a16:creationId xmlns:a16="http://schemas.microsoft.com/office/drawing/2014/main" id="{9EB74A2C-B5C5-45CA-A480-2C07C0F87FE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39" t="-1" b="368"/>
          <a:stretch/>
        </p:blipFill>
        <p:spPr>
          <a:xfrm>
            <a:off x="5896472" y="1166615"/>
            <a:ext cx="4750912" cy="41762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95074023"/>
      </p:ext>
    </p:extLst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45C8158-C8A5-45F5-90AC-46521C94B5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A41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6E6E6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A83955B-5AE1-47DB-B32C-C114435280D6}"/>
              </a:ext>
            </a:extLst>
          </p:cNvPr>
          <p:cNvSpPr txBox="1"/>
          <p:nvPr/>
        </p:nvSpPr>
        <p:spPr>
          <a:xfrm>
            <a:off x="929119" y="839066"/>
            <a:ext cx="2162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accent4"/>
                </a:solidFill>
                <a:latin typeface="Anton" panose="00000500000000000000" pitchFamily="2" charset="0"/>
              </a:rPr>
              <a:t>Heading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73A137F-1241-4526-856D-FF69C2C35B5E}"/>
              </a:ext>
            </a:extLst>
          </p:cNvPr>
          <p:cNvSpPr txBox="1"/>
          <p:nvPr/>
        </p:nvSpPr>
        <p:spPr>
          <a:xfrm>
            <a:off x="929120" y="1683711"/>
            <a:ext cx="44535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solidFill>
                  <a:schemeClr val="accent4"/>
                </a:solidFill>
                <a:latin typeface="Lato" panose="020F0502020204030203" pitchFamily="34" charset="0"/>
              </a:defRPr>
            </a:lvl1pPr>
          </a:lstStyle>
          <a:p>
            <a:r>
              <a:rPr lang="fr-FR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fr-FR" dirty="0"/>
          </a:p>
          <a:p>
            <a:r>
              <a:rPr lang="fr-FR" dirty="0"/>
              <a:t>Nunc viverra imperdiet enim. Fusce est. Vivamus a tellus.</a:t>
            </a:r>
          </a:p>
          <a:p>
            <a:endParaRPr lang="fr-FR" dirty="0"/>
          </a:p>
          <a:p>
            <a:r>
              <a:rPr lang="fr-FR" dirty="0"/>
              <a:t>Pellentesque habitant morbi tristique senectus et netus et malesuada fames ac turpis egestas. Proin pharetra nonummy pede. Mauris et </a:t>
            </a:r>
            <a:r>
              <a:rPr lang="fr-FR" dirty="0" err="1"/>
              <a:t>orci</a:t>
            </a:r>
            <a:r>
              <a:rPr lang="fr-FR" dirty="0"/>
              <a:t>.</a:t>
            </a:r>
          </a:p>
          <a:p>
            <a:endParaRPr lang="fr-FR" dirty="0"/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E6E9ED3A-C2D6-4ACF-82A8-F4F45011672D}"/>
              </a:ext>
            </a:extLst>
          </p:cNvPr>
          <p:cNvSpPr/>
          <p:nvPr/>
        </p:nvSpPr>
        <p:spPr>
          <a:xfrm>
            <a:off x="-9525" y="0"/>
            <a:ext cx="514350" cy="6858000"/>
          </a:xfrm>
          <a:prstGeom prst="rect">
            <a:avLst/>
          </a:prstGeom>
          <a:solidFill>
            <a:srgbClr val="5A41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4000">
                <a:solidFill>
                  <a:srgbClr val="E6E6E6"/>
                </a:solidFill>
              </a:rPr>
              <a:t>&lt;</a:t>
            </a:r>
            <a:endParaRPr lang="fr-FR" sz="4000" dirty="0">
              <a:solidFill>
                <a:srgbClr val="E6E6E6"/>
              </a:solidFill>
            </a:endParaRPr>
          </a:p>
        </p:txBody>
      </p:sp>
      <p:sp>
        <p:nvSpPr>
          <p:cNvPr id="24" name="Rectangle 23">
            <a:hlinkClick r:id="rId4" action="ppaction://hlinksldjump"/>
            <a:extLst>
              <a:ext uri="{FF2B5EF4-FFF2-40B4-BE49-F238E27FC236}">
                <a16:creationId xmlns:a16="http://schemas.microsoft.com/office/drawing/2014/main" id="{3341721E-33E2-48B6-A2E9-53DDDBAB00B9}"/>
              </a:ext>
            </a:extLst>
          </p:cNvPr>
          <p:cNvSpPr/>
          <p:nvPr/>
        </p:nvSpPr>
        <p:spPr>
          <a:xfrm>
            <a:off x="11677650" y="0"/>
            <a:ext cx="514350" cy="6858000"/>
          </a:xfrm>
          <a:prstGeom prst="rect">
            <a:avLst/>
          </a:prstGeom>
          <a:solidFill>
            <a:srgbClr val="5A41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4000">
                <a:solidFill>
                  <a:srgbClr val="E6E6E6"/>
                </a:solidFill>
              </a:rPr>
              <a:t>&gt;</a:t>
            </a:r>
            <a:endParaRPr lang="fr-FR" sz="4000" dirty="0">
              <a:solidFill>
                <a:srgbClr val="E6E6E6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41D49E-11ED-426A-BC6F-C8DE50714912}"/>
              </a:ext>
            </a:extLst>
          </p:cNvPr>
          <p:cNvSpPr/>
          <p:nvPr/>
        </p:nvSpPr>
        <p:spPr>
          <a:xfrm>
            <a:off x="6441746" y="627797"/>
            <a:ext cx="4722125" cy="623020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F8B6EBCF-2CAC-4234-AB88-EF252A22B7AC}"/>
              </a:ext>
            </a:extLst>
          </p:cNvPr>
          <p:cNvSpPr txBox="1"/>
          <p:nvPr/>
        </p:nvSpPr>
        <p:spPr>
          <a:xfrm>
            <a:off x="6576022" y="5638749"/>
            <a:ext cx="4453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solidFill>
                  <a:srgbClr val="AEAEAC"/>
                </a:solidFill>
                <a:latin typeface="Lato" panose="020F0502020204030203" pitchFamily="34" charset="0"/>
              </a:defRPr>
            </a:lvl1pPr>
          </a:lstStyle>
          <a:p>
            <a:r>
              <a:rPr lang="fr-FR" dirty="0">
                <a:solidFill>
                  <a:srgbClr val="5A412B"/>
                </a:solidFill>
              </a:rPr>
              <a:t>Lorem ipsum dolor sit amet, consectetuer adipiscing elit. Maecenas </a:t>
            </a:r>
            <a:r>
              <a:rPr lang="fr-FR" dirty="0" err="1">
                <a:solidFill>
                  <a:srgbClr val="5A412B"/>
                </a:solidFill>
              </a:rPr>
              <a:t>porttitor</a:t>
            </a:r>
            <a:r>
              <a:rPr lang="fr-FR" dirty="0">
                <a:solidFill>
                  <a:srgbClr val="5A412B"/>
                </a:solidFill>
              </a:rPr>
              <a:t> </a:t>
            </a:r>
            <a:r>
              <a:rPr lang="fr-FR" dirty="0" err="1">
                <a:solidFill>
                  <a:srgbClr val="5A412B"/>
                </a:solidFill>
              </a:rPr>
              <a:t>congue</a:t>
            </a:r>
            <a:r>
              <a:rPr lang="fr-FR" dirty="0">
                <a:solidFill>
                  <a:srgbClr val="5A412B"/>
                </a:solidFill>
              </a:rPr>
              <a:t> massa. </a:t>
            </a:r>
          </a:p>
        </p:txBody>
      </p:sp>
      <p:pic>
        <p:nvPicPr>
          <p:cNvPr id="15" name="Image 14" descr="Une image contenant casier, gril, couvert, articles de toilette&#10;&#10;Description générée avec un niveau de confiance très élevé">
            <a:extLst>
              <a:ext uri="{FF2B5EF4-FFF2-40B4-BE49-F238E27FC236}">
                <a16:creationId xmlns:a16="http://schemas.microsoft.com/office/drawing/2014/main" id="{42BEC1E2-2AE6-4241-B137-1ED55A6B589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58"/>
          <a:stretch/>
        </p:blipFill>
        <p:spPr>
          <a:xfrm>
            <a:off x="5925259" y="1166614"/>
            <a:ext cx="4722126" cy="41762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5387150"/>
      </p:ext>
    </p:extLst>
  </p:cSld>
  <p:clrMapOvr>
    <a:masterClrMapping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45C8158-C8A5-45F5-90AC-46521C94B5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7A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E6E6E6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A83955B-5AE1-47DB-B32C-C114435280D6}"/>
              </a:ext>
            </a:extLst>
          </p:cNvPr>
          <p:cNvSpPr txBox="1"/>
          <p:nvPr/>
        </p:nvSpPr>
        <p:spPr>
          <a:xfrm>
            <a:off x="929119" y="839066"/>
            <a:ext cx="2162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accent4"/>
                </a:solidFill>
                <a:latin typeface="Anton" panose="00000500000000000000" pitchFamily="2" charset="0"/>
              </a:rPr>
              <a:t>Heading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73A137F-1241-4526-856D-FF69C2C35B5E}"/>
              </a:ext>
            </a:extLst>
          </p:cNvPr>
          <p:cNvSpPr txBox="1"/>
          <p:nvPr/>
        </p:nvSpPr>
        <p:spPr>
          <a:xfrm>
            <a:off x="929120" y="1683711"/>
            <a:ext cx="44535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solidFill>
                  <a:schemeClr val="accent4"/>
                </a:solidFill>
                <a:latin typeface="Lato" panose="020F0502020204030203" pitchFamily="34" charset="0"/>
              </a:defRPr>
            </a:lvl1pPr>
          </a:lstStyle>
          <a:p>
            <a:r>
              <a:rPr lang="fr-FR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fr-FR" dirty="0"/>
          </a:p>
          <a:p>
            <a:r>
              <a:rPr lang="fr-FR" dirty="0"/>
              <a:t>Nunc viverra imperdiet enim. Fusce est. Vivamus a tellus.</a:t>
            </a:r>
          </a:p>
          <a:p>
            <a:endParaRPr lang="fr-FR" dirty="0"/>
          </a:p>
          <a:p>
            <a:r>
              <a:rPr lang="fr-FR" dirty="0"/>
              <a:t>Pellentesque habitant morbi tristique senectus et netus et malesuada fames ac turpis egestas. Proin pharetra nonummy pede. Mauris et </a:t>
            </a:r>
            <a:r>
              <a:rPr lang="fr-FR" dirty="0" err="1"/>
              <a:t>orci</a:t>
            </a:r>
            <a:r>
              <a:rPr lang="fr-FR" dirty="0"/>
              <a:t>.</a:t>
            </a:r>
          </a:p>
          <a:p>
            <a:endParaRPr lang="fr-FR" dirty="0"/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E6E9ED3A-C2D6-4ACF-82A8-F4F45011672D}"/>
              </a:ext>
            </a:extLst>
          </p:cNvPr>
          <p:cNvSpPr/>
          <p:nvPr/>
        </p:nvSpPr>
        <p:spPr>
          <a:xfrm>
            <a:off x="-9525" y="0"/>
            <a:ext cx="514350" cy="6858000"/>
          </a:xfrm>
          <a:prstGeom prst="rect">
            <a:avLst/>
          </a:prstGeom>
          <a:solidFill>
            <a:srgbClr val="247A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4000">
                <a:solidFill>
                  <a:srgbClr val="E6E6E6"/>
                </a:solidFill>
              </a:rPr>
              <a:t>&lt;</a:t>
            </a:r>
            <a:endParaRPr lang="fr-FR" sz="4000" dirty="0">
              <a:solidFill>
                <a:srgbClr val="E6E6E6"/>
              </a:solidFill>
            </a:endParaRPr>
          </a:p>
        </p:txBody>
      </p:sp>
      <p:sp>
        <p:nvSpPr>
          <p:cNvPr id="24" name="Rectangle 23">
            <a:hlinkClick r:id="rId4" action="ppaction://hlinksldjump"/>
            <a:extLst>
              <a:ext uri="{FF2B5EF4-FFF2-40B4-BE49-F238E27FC236}">
                <a16:creationId xmlns:a16="http://schemas.microsoft.com/office/drawing/2014/main" id="{3341721E-33E2-48B6-A2E9-53DDDBAB00B9}"/>
              </a:ext>
            </a:extLst>
          </p:cNvPr>
          <p:cNvSpPr/>
          <p:nvPr/>
        </p:nvSpPr>
        <p:spPr>
          <a:xfrm>
            <a:off x="11677650" y="0"/>
            <a:ext cx="514350" cy="6858000"/>
          </a:xfrm>
          <a:prstGeom prst="rect">
            <a:avLst/>
          </a:prstGeom>
          <a:solidFill>
            <a:srgbClr val="247A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4000">
                <a:solidFill>
                  <a:srgbClr val="E6E6E6"/>
                </a:solidFill>
              </a:rPr>
              <a:t>&gt;</a:t>
            </a:r>
            <a:endParaRPr lang="fr-FR" sz="4000" dirty="0">
              <a:solidFill>
                <a:srgbClr val="E6E6E6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41D49E-11ED-426A-BC6F-C8DE50714912}"/>
              </a:ext>
            </a:extLst>
          </p:cNvPr>
          <p:cNvSpPr/>
          <p:nvPr/>
        </p:nvSpPr>
        <p:spPr>
          <a:xfrm>
            <a:off x="6441746" y="627797"/>
            <a:ext cx="4722125" cy="623020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F8B6EBCF-2CAC-4234-AB88-EF252A22B7AC}"/>
              </a:ext>
            </a:extLst>
          </p:cNvPr>
          <p:cNvSpPr txBox="1"/>
          <p:nvPr/>
        </p:nvSpPr>
        <p:spPr>
          <a:xfrm>
            <a:off x="6576022" y="5638749"/>
            <a:ext cx="4453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>
                <a:solidFill>
                  <a:srgbClr val="AEAEAC"/>
                </a:solidFill>
                <a:latin typeface="Lato" panose="020F0502020204030203" pitchFamily="34" charset="0"/>
              </a:defRPr>
            </a:lvl1pPr>
          </a:lstStyle>
          <a:p>
            <a:r>
              <a:rPr lang="fr-FR" dirty="0">
                <a:solidFill>
                  <a:srgbClr val="247A28"/>
                </a:solidFill>
              </a:rPr>
              <a:t>Lorem ipsum dolor sit amet, consectetuer adipiscing elit. Maecenas </a:t>
            </a:r>
            <a:r>
              <a:rPr lang="fr-FR" dirty="0" err="1">
                <a:solidFill>
                  <a:srgbClr val="247A28"/>
                </a:solidFill>
              </a:rPr>
              <a:t>porttitor</a:t>
            </a:r>
            <a:r>
              <a:rPr lang="fr-FR" dirty="0">
                <a:solidFill>
                  <a:srgbClr val="247A28"/>
                </a:solidFill>
              </a:rPr>
              <a:t> </a:t>
            </a:r>
            <a:r>
              <a:rPr lang="fr-FR" dirty="0" err="1">
                <a:solidFill>
                  <a:srgbClr val="247A28"/>
                </a:solidFill>
              </a:rPr>
              <a:t>congue</a:t>
            </a:r>
            <a:r>
              <a:rPr lang="fr-FR" dirty="0">
                <a:solidFill>
                  <a:srgbClr val="247A28"/>
                </a:solidFill>
              </a:rPr>
              <a:t> massa. </a:t>
            </a:r>
          </a:p>
        </p:txBody>
      </p:sp>
      <p:pic>
        <p:nvPicPr>
          <p:cNvPr id="16" name="Image 15" descr="Une image contenant plante, feuille&#10;&#10;Description générée avec un niveau de confiance très élevé">
            <a:extLst>
              <a:ext uri="{FF2B5EF4-FFF2-40B4-BE49-F238E27FC236}">
                <a16:creationId xmlns:a16="http://schemas.microsoft.com/office/drawing/2014/main" id="{6B7A342A-6DF0-4ECA-85C8-7F522A4FF4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53"/>
          <a:stretch/>
        </p:blipFill>
        <p:spPr>
          <a:xfrm>
            <a:off x="5925257" y="1166614"/>
            <a:ext cx="4722127" cy="41842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09891535"/>
      </p:ext>
    </p:extLst>
  </p:cSld>
  <p:clrMapOvr>
    <a:masterClrMapping/>
  </p:clrMapOvr>
  <p:transition spd="slow">
    <p:push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1"/>
  <p:tag name="ARTICULATE_REFERENCE_ID" val="6b142fe2-ed01-4942-b9ca-94b7c40a28a6"/>
  <p:tag name="ARTICULATE_SLIDE_COUNT" val="5"/>
  <p:tag name="ARTICULATE_DESIGN_ID_THÈME OFFICE" val="5nKOnxyYZZX"/>
  <p:tag name="ARTICULATE_REFERENCE_COUNT" val="0"/>
  <p:tag name="ARTICULATE_PLAYER_GLOSSARY_XML" val="&lt;?xml version=&quot;1.0&quot; encoding=&quot;utf-16&quot;?&gt;&lt;glossary xmlns:xsi=&quot;http://www.w3.org/2001/XMLSchema-instance&quot; xmlns:xsd=&quot;http://www.w3.org/2001/XMLSchema&quot;&gt;&lt;terms /&gt;&lt;/glossary&gt;"/>
  <p:tag name="TAG_BACKING_FORM_KEY" val="1509242-\\mac\home\desktop\modern-pastel\modern-pastel.pptx"/>
  <p:tag name="ARTICULATE_PRESENTER_VERSION" val="8"/>
  <p:tag name="ARTICULATE_USED_PAGE_ORIENTATION" val="1"/>
  <p:tag name="ARTICULATE_USED_PAGE_SIZE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c0faf501-fcc1-4d49-97da-779321860790"/>
  <p:tag name="ARTICULATE_SLIDE_PAUSE" val="1"/>
  <p:tag name="ARTICULATE_HIDE_SLIDE" val="0"/>
  <p:tag name="ARTICULATE_PLAYER_CONTROL_PREVIOUS" val="False"/>
  <p:tag name="ARTICULATE_PLAYER_CONTROL_NEXT" val="False"/>
  <p:tag name="AUDIO_ID" val="26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c0faf501-fcc1-4d49-97da-779321860790"/>
  <p:tag name="ARTICULATE_SLIDE_PAUSE" val="1"/>
  <p:tag name="ARTICULATE_HIDE_SLIDE" val="0"/>
  <p:tag name="ARTICULATE_PLAYER_CONTROL_PREVIOUS" val="False"/>
  <p:tag name="ARTICULATE_PLAYER_CONTROL_NEXT" val="False"/>
  <p:tag name="AUDIO_ID" val="25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c0faf501-fcc1-4d49-97da-779321860790"/>
  <p:tag name="ARTICULATE_SLIDE_PAUSE" val="1"/>
  <p:tag name="ARTICULATE_HIDE_SLIDE" val="0"/>
  <p:tag name="ARTICULATE_PLAYER_CONTROL_PREVIOUS" val="False"/>
  <p:tag name="ARTICULATE_PLAYER_CONTROL_NEXT" val="False"/>
  <p:tag name="AUDIO_ID" val="26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c0faf501-fcc1-4d49-97da-779321860790"/>
  <p:tag name="ARTICULATE_SLIDE_PAUSE" val="1"/>
  <p:tag name="ARTICULATE_HIDE_SLIDE" val="0"/>
  <p:tag name="ARTICULATE_PLAYER_CONTROL_PREVIOUS" val="False"/>
  <p:tag name="ARTICULATE_PLAYER_CONTROL_NEXT" val="False"/>
  <p:tag name="AUDIO_ID" val="25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NAV_LEVEL" val="1"/>
  <p:tag name="ARTICULATE_TOC_EXPANDED" val="True"/>
  <p:tag name="ARTICULATE_SLIDE_PRESENTER_GUID" val="c0faf501-fcc1-4d49-97da-779321860790"/>
  <p:tag name="ARTICULATE_SLIDE_PAUSE" val="1"/>
  <p:tag name="ARTICULATE_HIDE_SLIDE" val="0"/>
  <p:tag name="ARTICULATE_PLAYER_CONTROL_PREVIOUS" val="False"/>
  <p:tag name="ARTICULATE_PLAYER_CONTROL_NEXT" val="False"/>
  <p:tag name="AUDIO_ID" val="260"/>
</p:tagLst>
</file>

<file path=ppt/theme/theme1.xml><?xml version="1.0" encoding="utf-8"?>
<a:theme xmlns:a="http://schemas.openxmlformats.org/drawingml/2006/main" name="Thème Office">
  <a:themeElements>
    <a:clrScheme name="Modern Past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1C1BF"/>
      </a:accent1>
      <a:accent2>
        <a:srgbClr val="DFDBCB"/>
      </a:accent2>
      <a:accent3>
        <a:srgbClr val="EFEDDE"/>
      </a:accent3>
      <a:accent4>
        <a:srgbClr val="F9F9F9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</TotalTime>
  <Words>367</Words>
  <Application>Microsoft Office PowerPoint</Application>
  <PresentationFormat>Grand écran</PresentationFormat>
  <Paragraphs>46</Paragraphs>
  <Slides>5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Anton</vt:lpstr>
      <vt:lpstr>Arial</vt:lpstr>
      <vt:lpstr>Calibri</vt:lpstr>
      <vt:lpstr>Calibri Light</vt:lpstr>
      <vt:lpstr>Lato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Allison</dc:creator>
  <cp:lastModifiedBy>Allison</cp:lastModifiedBy>
  <cp:revision>38</cp:revision>
  <dcterms:created xsi:type="dcterms:W3CDTF">2018-10-09T21:34:41Z</dcterms:created>
  <dcterms:modified xsi:type="dcterms:W3CDTF">2018-10-10T00:36:47Z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7D0BB61A-B7B0-407A-888D-238D8EABD3EC</vt:lpwstr>
  </property>
  <property fmtid="{D5CDD505-2E9C-101B-9397-08002B2CF9AE}" pid="3" name="ArticulatePath">
    <vt:lpwstr>Présentation1</vt:lpwstr>
  </property>
  <property fmtid="{D5CDD505-2E9C-101B-9397-08002B2CF9AE}" pid="4" name="ArticulateUseProject">
    <vt:lpwstr>1</vt:lpwstr>
  </property>
  <property fmtid="{D5CDD505-2E9C-101B-9397-08002B2CF9AE}" pid="5" name="ArticulateProjectVersion">
    <vt:lpwstr>8</vt:lpwstr>
  </property>
  <property fmtid="{D5CDD505-2E9C-101B-9397-08002B2CF9AE}" pid="6" name="ArticulateProjectFull">
    <vt:lpwstr>\\Mac\Home\Desktop\modern-pastel\modern-pastel.ppta</vt:lpwstr>
  </property>
</Properties>
</file>

<file path=docProps/thumbnail.jpeg>
</file>